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256" r:id="rId3"/>
    <p:sldId id="276" r:id="rId4"/>
    <p:sldId id="277" r:id="rId5"/>
    <p:sldId id="283" r:id="rId6"/>
    <p:sldId id="284" r:id="rId7"/>
    <p:sldId id="280" r:id="rId8"/>
    <p:sldId id="281" r:id="rId9"/>
    <p:sldId id="282" r:id="rId10"/>
    <p:sldId id="288" r:id="rId11"/>
    <p:sldId id="286" r:id="rId12"/>
    <p:sldId id="267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CD"/>
    <a:srgbClr val="FFFFFF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928"/>
  </p:normalViewPr>
  <p:slideViewPr>
    <p:cSldViewPr snapToObjects="1">
      <p:cViewPr>
        <p:scale>
          <a:sx n="106" d="100"/>
          <a:sy n="106" d="100"/>
        </p:scale>
        <p:origin x="13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4.57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68 24575,'43'84'0,"0"-1"0,1 1 0,-1-1 0,1 9 0,-2-7 0,-8-48 0,-8-94 0,-11-34 0,-10 25 0,-9 5 0,-20-20 0,15 53 0,-13-28 0,15 49 0,-4-4 0,-5-5 0,0 3 0,-6-9 0,0 4 0,1-1 0,3-1 0,-1 7 0,7 0 0,-3 4 0,5 4 0,2 0 0,-2 3 0,5 0 0,-2 2 0,3 0 0,0 0 0,0 0 0,0 0 0,0 0 0,0 0 0,0 0 0,1 0 0,-1 0 0,1 0 0,0 0 0,-1 0 0,2 1 0,1 1 0,1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8.62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0 24575,'2'15'0,"-1"0"0,-1-4 0,0 5 0,0 14 0,0-3 0,0 16 0,0 16 0,0-2 0,0 9 0,0-7 0,0-13 0,0 40 0,0-33 0,0 33 0,0-25 0,0-12 0,0 16 0,0-25 0,0 5 0,0-8 0,0-12 0,0-4 0,0-10 0,0-4 0,0-3 0,0 0 0,0 0 0,-1-2 0,1 1 0,-2-1 0,2 2 0,0 0 0,0 0 0,0 0 0,0 0 0,0 0 0,0 0 0,0 0 0,0 0 0,0 0 0,0 0 0,0-1 0,0 0 0,0 1 0,0 0 0,0 0 0,0 0 0,0 0 0,0 0 0,0 0 0,0 0 0,0-1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0.47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363 4 24575,'-13'-2'0,"4"1"0,-4 1 0,4 0 0,-5 0 0,6 0 0,-6 0 0,8 0 0,-14 8 0,11-1 0,-8 6 0,1 2 0,4-8 0,-5 13 0,0-6 0,7-1 0,-6 7 0,8-12 0,-2 11 0,0-10 0,3 9 0,0-9 0,1 5 0,3-6 0,0-1 0,3-3 0,0 0 0,0 0 0,0 0 0,0 0 0,7 1 0,-1-3 0,10 3 0,0-1 0,3 2 0,0 0 0,1 1 0,-5-1 0,-1 0 0,-3-1 0,-3-2 0,1 1 0,-4-1 0,2 0 0,-3 0 0,-2-1 0,0 1 0,-2 1 0,0 0 0,0 0 0,0 0 0,0 8 0,0-3 0,-3 6 0,-2-5 0,-1 5 0,-8-3 0,4 3 0,-5-3 0,5-2 0,2 1 0,-2-3 0,4-1 0,-3-2 0,1 0 0,-3-2 0,1-1 0,-1-2 0,1 0 0,-1 0 0,4 0 0,-3 0 0,5 0 0,-2 0 0,0-2 0,2 0 0,-4-4 0,1-1 0,-2 2 0,-1-3 0,1 3 0,2 0 0,1 2 0,3 0 0,2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1.76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5 0 24575,'0'28'0,"0"1"0,0 7 0,0-4 0,0 11 0,0 2 0,0-6 0,0 11 0,0-18 0,0 0 0,0-12 0,0-1 0,0-11 0,0 6 0,0-9 0,0 4 0,0-5 0,0 1 0,0-1 0,0-1 0,0 0 0,0 1 0,-2-2 0,2 1 0,-2-1 0,2 2 0,0 0 0,0 0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3.14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24575,'12'0'0,"6"0"0,2 0 0,5 0 0,-1 0 0,-4 0 0,5 0 0,-4 0 0,-5 0 0,4 0 0,-9 0 0,6 0 0,-5 0 0,-1 0 0,-3 0 0,-5 0 0,1 0 0,-1 0 0,1 0 0,0 0 0,0 0 0,0 0 0,0 0 0,0 0 0,0 0 0,0 0 0,0 0 0,0 0 0,0 0 0,-2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4.33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140 1 24575,'0'16'0,"0"-1"0,0 9 0,0 0 0,-4 2 0,1-1 0,-5 5 0,-7-1 0,6-6 0,-6 4 0,8-16 0,-3 8 0,1-4 0,0 1 0,1-2 0,2-4 0,-2 1 0,4-3 0,-1-1 0,3-3 0,-2 2 0,4-2 0,-4 2 0,4-2 0,-4 0 0,4 0 0,-2 0 0,1-2 0,0 1 0,-1-2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6.207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86 0 24575,'12'0'0,"6"0"0,2 0 0,4 0 0,7 0 0,-9 0 0,13 0 0,-14 0 0,-4 0 0,-7 2 0,-5 7 0,1 8 0,-2 8 0,2 6 0,-5 6 0,7 1 0,-7 6 0,3 0 0,-4 21 0,0-8 0,0 26 0,-15-12 0,0 16 0,-18-6-363,17-33 1,1 1 362,-21 41 0,8-21 0,-1 23-61,6-40 61,-5 25 0,4-24 0,2-8 0,9-13 0,1-9 723,5-7-723,1-5 63,2-4-63,2-3 0,-1 0 0,4-2 0,5 0 0,6-2 0,3 0 0,10 0 0,-5 0 0,14 0 0,-7 0 0,14 0 0,-3 0 0,-1 0 0,5 0 0,-10 0 0,4 0 0,-10 0 0,-2 0 0,-5 0 0,-3 0 0,2 0 0,-7 0 0,1 0 0,-2 0 0,-3 0 0,4 0 0,-1 0 0,-2 0 0,2 0 0,-5 0 0,2 0 0,-3 0 0,-2 1 0,0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7.910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217 0 24575,'-10'0'0,"-4"0"0,5 0 0,-8 0 0,8 2 0,-9 5 0,-1 12 0,-13 32 0,5 9 0,0 10 0,16-17 0,3-3 0,7-3 0,-8 40 0,8 5 0,-3 1 0,4-20 0,0-8 0,0-29 0,0 29 0,0-26 0,0 6 0,0-13 0,2-8 0,2-4 0,4-5 0,2 3 0,1-6 0,1 6 0,3-5 0,-3 1 0,7-1 0,-4-4 0,5 0 0,-1-2 0,5 0 0,-3-4 0,7 1 0,-7-4 0,2 0 0,-3 0 0,-1 0 0,5-7 0,-2-5 0,12-20 0,-8-2 0,6-13 0,-8-10 0,-6 15 0,-3-30 0,-6 23 0,2-18 0,-1 7 0,-5-11 0,-1 8 0,-4-9 0,-8 14 0,0 16 0,-11-12 0,3 19 0,-6-16 0,4 13 0,-2 1 0,6 12 0,3 1 0,-1 5 0,3 3 0,0 2 0,-1 6 0,5 1 0,-5 2 0,5 2 0,-5 1 0,3 2 0,-1 0 0,-2 0 0,3 0 0,-4 0 0,1 0 0,2 0 0,1 0 0,3 0 0,2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19.305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291 0 24575,'15'0'0,"0"0"0,0 0 0,4 0 0,-8 0 0,8 0 0,-8 0 0,4 0 0,-10 5 0,8 16 0,-11 2 0,6 35 0,-8 0 0,0 30-593,-2-33 1,-3 2 592,-3 0 0,-4 1 0,-4 9 0,-3 1 0,-4-6 0,-3-1 0,-5 4 0,-1-2 0,-12 26-314,15-36 1,0-3 313,-9 9 0,-1 7 0,5-15 0,13-19 0,6-10 1146,7-11-1146,5-4 666,-1-3-666,4 1 0,1-3 0,13 0 0,1-2 0,20 0 0,-8 0 0,15 4 0,-4-3 0,0 6 0,-2-6 0,-6 6 0,-4-7 0,-6 4 0,-5-4 0,-5 0 0,-2 0 0,-1 0 0,-3 0 0,0 0 0,0 0 0,0 0 0,0 0 0,-1 0 0,2 0 0,1 0 0,2 0 0,3 0 0,-1 0 0,-2-2 0,2-1 0,-3 1 0,1-2 0,-1 1 0,-3 1 0,0-1 0,0 2 0,-2-2 0,0 1 0,-2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21.01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7 1 24575,'0'53'0,"0"18"0,0 2 0,0 14 0,0-30 0,0 24 0,0-30 0,0 17 0,0-10 0,0-23 0,0 7 0,0-25 0,0 2 0,0-8 0,0-4 0,0 0 0,0-3 0,0-1 0,0 1 0,0 0 0,0-1 0,0 1 0,0-1 0,0 1 0,0-1 0,0 4 0,0 0 0,0 8 0,0-4 0,0 4 0,0-1 0,0 2 0,0 3 0,0 5 0,0 2 0,0 9 0,0-3 0,0 3 0,0-9 0,0-7 0,0 5 0,0-12 0,0 5 0,0-10 0,0-3 0,0 0 0,0 0 0,-3-2 0,2-1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1:04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1826 0 16383,'-71'0'0,"13"0"0,21 0 0,-12 27 0,-2 12 0,13-1 0,-1 9 0,-8 28 0,1 9 0,10-23 0,-1 3 0,0 4 0,4-1 0,0 3 0,0 3 0,-1 1 0,-3 7 0,-1 3 0,0 1 0,0 2 0,5-8 0,-1 2 0,1 2 0,0 1 0,-1 0 0,3-7 0,0 1 0,-1 1 0,0 0 0,2-1 0,1-2 0,-1 5 0,3-2 0,0-1 0,0 2 0,-1 2 0,2-3 0,-1 2 0,0 1 0,1 1 0,0-1 0,2-3 0,-1 5 0,2-2 0,1-1 0,1 1 0,0 3 0,1-4 0,1 3 0,0 2 0,1 0 0,0-1 0,2 0 0,-3 13 0,1 0 0,1-1 0,2 0 0,2-2 0,4-8 0,1 0 0,2-2 0,1 1 0,0-1 0,1 1 0,2 1 0,0 0 0,1-4 0,0-5 0,0 10 0,1-7 0,1 6 0,2 6 0,0 8 0,3-3 0,1-16 0,6-15 0,2-4 0,-1 16 0,3 8 0,7-13 0,10-23 0,4-8 0,-1 0 0,7-5 0,21-3 0,7-8 0,-6-10 0,3-8 0,8-2 0,3-11 0,11-23 0,-1-12 0,-9-4 0,2-11 0,-22 9 0,5-5 0,1-4 0,-4-1 0,-3 0 0,-3-1 0,-1-2 0,3-3 0,-3 4 0,1-2 0,1-1 0,0-1 0,-2-1 0,-1-1 0,-1-1 0,-1 0 0,0-2 0,0 0 0,2-4 0,0-2 0,1 0 0,0 0 0,2 1 0,2 0 0,0 1 0,2 0 0,3-1 0,3-3 0,-4 8 0,4-5 0,2-1 0,2 0 0,-1 2 0,-2 3 0,-4 6 0,0 1 0,-5 6 0,-1 2 0,2 1 0,6-5 0,-1 2 0,5-4 0,3-2 0,1 1 0,-1 1 0,-3 5 0,-6 6 0,6-2 0,-5 7 0,-2 3 0,5-2 0,0 0 0,4 0 0,1-1 0,0 1 0,-2 0 0,8-5 0,0-1 0,-1 2 0,0 2 0,0 5 0,1 3 0,0 0 0,-2 1 0,-6 2 0,0 0 0,-1 2 0,0 0 0,24-6 0,0 1 0,-5 5 0,-20 8 0,-4 4 0,5 1 0,23-6 0,5 2 0,-6 5 0,1 9 0,0 3 0,-9-3 0,4-2 0,-4 8 0,16 14 0,-6 9 0,0 4 0,-4 9 0,-4 14 0,-5 7 0,-13-7 0,-4 2 0,2 7 0,-1 3 0,4 8 0,-3-1 0,-18-15 0,-1 2 0,-2-1 0,2 3 0,-6-3 0,-9-1 0,-3 0 0,7 16 0,-2-2 0,-12-20 0,-3 0 0,6 23 0,-5-5 0,-12-16 0,25 27 0,43-68 0,-18 5 0,8 3 0,6-1 0,7 1 0,1 3 0,6 7 0,1 2 0,4 1 0,-11-7 0,3 0 0,1 1 0,0 0 0,-4 0 0,0 2 0,1-1 0,1-1 0,6-1 0,2-2 0,1 1 0,5 1 0,-4 1 0,5 3 0,2 0 0,-2-1 0,-4-2 0,1-1 0,-5-3 0,1 0 0,7 1 0,-10-1 0,5 2 0,4 0 0,0 0 0,-3-2 0,-4-1 0,-5-3 0,-4-1 0,-1-1 0,0 0 0,3-1 0,10 1 0,3-1 0,1 0 0,-3-1 0,-6 0 0,-2 1 0,-6-2 0,-1 0 0,1-2 0,5-3 0,1-3 0,-1 0 0,-8 0 0,22 2 0,-4-2 0,-17-2 0,2-2 0,-4-2 0,12-6 0,-7-6 0,-13-7 0,-8-5 0,19-29 0,-25-17 0,-38 20 0,-6 6 0,-10 11 0,-4 5 0,-21 0 0,3 7 0,-12 5 0,9 15 0,8 1 0,-4 4 0,5 0 0,4 0 0,-7 0 0,6 0 0,-7 12 0,2 8 0,-1 19 0,-7 51 0,8-12 0,5-17 0,3-1 0,4 12 0,-5 17 0,-5-10 0,7-30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5.9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104 3 24575,'-6'0'0,"1"0"0,1 0 0,-3-3 0,-4 6 0,-2 4 0,-1 0 0,4 7 0,1-6 0,0 3 0,1-1 0,3-2 0,2 6 0,3-6 0,0 11 0,0-4 0,0 5 0,0 4 0,0-3 0,0 3 0,0-5 0,0 1 0,0-5 0,3 0 0,0-5 0,2 1 0,3-1 0,4 2 0,3-3 0,10 4 0,-5-3 0,10 2 0,-5-2 0,5 1 0,0-3 0,-4 3 0,-2-4 0,-4-4 0,-5 0 0,3-3 0,-6 0 0,2 0 0,-3 0 0,-3 0 0,2 0 0,-6 0 0,3 0 0,-3 0 0,0 0 0,0 0 0,0 0 0,-1-1 0,0-1 0,-1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43:43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2118 16383,'26'-43'0,"1"0"0,22-24 0,8-4 0,-12 21 0,3-2 0,7-1 0,5-2 0,7-3 0,4-1 0,2 1 0,-9 9 0,1 0 0,2 1 0,3-1 0,3 0 0,1 1 0,4-1 0,3 0 0,2 1 0,1 1 0,1 1 0,-8 7 0,1 1 0,1 1 0,2 1 0,0 1 0,2-1 0,0 1 0,-4 2 0,1 0 0,1 1 0,0-1 0,2 2 0,0 0 0,1 1 0,1 2 0,4 0 0,2 2 0,0 0 0,1 2 0,1 0 0,0 2 0,0 0 0,0 1 0,1 1 0,0 0 0,1 2 0,-1 0 0,1 1 0,0 1 0,1 1 0,-1 1 0,2 0 0,1 2 0,-1 0 0,1 1 0,0 1 0,0 0 0,-1 2 0,0-1 0,-2 2 0,-1 0 0,1 2 0,-1-1 0,0 2 0,0-1 0,-1 2 0,1-1 0,-2 1 0,1 0 0,0 1 0,0 1 0,-2-1 0,-1 1 0,-2 1 0,-4 0 0,7 0 0,-5 0 0,-3 1 0,0 0 0,1 1 0,2 2 0,10 0 0,2 2 0,2 0 0,-2 2 0,-3 1 0,-6 2 0,12 6 0,-6 3 0,-4 1 0,1-1 0,-5-2 0,0-2 0,-1 1 0,0 2 0,4 4 0,1 3 0,-2-1 0,-9-2 0,-11-5 0,-6-2 0,-1 1 0,34 11 0,-2 0 0,-8-1 0,-14-2 0,-21-2 0,1 4 0,3 3 0,-14-5 0,5 4 0,21 10 0,12 7 0,5 3 0,-4-3 0,4 2 0,5 2 0,4 3 0,-14-8 0,4 2 0,3 2 0,3 1 0,1 1 0,1 0 0,-12-5 0,3 1 0,2 1 0,0 1 0,1-1 0,-1 1 0,-1-1 0,-3-2 0,2 1 0,-2 0 0,-2-2 0,1 0 0,0 1 0,2 0 0,3 1 0,-6-4 0,4 2 0,3 1 0,1 1 0,0-1 0,-1-1 0,-3-1 0,-4-2 0,-6-4 0,16 9 0,-7-4 0,-4-2 0,0-1 0,5 1 0,-5-1 0,4 0 0,0 0 0,0 0 0,-1-1 0,-3-3 0,0 0 0,-1-3 0,-2 0 0,-1-2 0,-2 0 0,8 4 0,-3-2 0,0-1 0,2 0 0,10 0 0,3 0 0,-1-3 0,-6-1 0,1 2 0,-5-3 0,-7-8 0,-3-6 0,-5-14 0,2-24 0,-2-14 0,-1-5 0,9-6 0,0 7 0,13-5 0,5 1 0,-3 5 0,-12 7 0,-1 5 0,3 0 0,8 0 0,-2 2 0,8-1 0,5 0 0,1 1 0,1 2 0,-3 2 0,-7 4 0,-2 2 0,0 2 0,1 1 0,2 0 0,5 1 0,-9 2 0,3 0 0,4 1 0,1 1 0,0 0 0,-2 0 0,-1 1 0,-4 0 0,8-1 0,-3 0 0,-2 1 0,-1 1 0,2 0 0,4 2 0,0 0 0,3 1 0,3 2 0,0-1 0,-1 2 0,-2-1 0,-6 1 0,12 1 0,-6 0 0,-2 1 0,0 0 0,5-1 0,-5 0 0,3-1 0,1-1 0,1 1 0,-2 0 0,-1 1 0,-7 0 0,0 1 0,-1 1 0,-2-1 0,-2 0 0,-5 0 0,13-2 0,-5 1 0,-2-1 0,0 0 0,3 0 0,2-1 0,-4 0 0,-6 1 0,-6-1 0,-7 0 0,3 0 0,14-2 0,3-1 0,-4 1 0,-14 2 0,-2 0 0,-2 0 0,25-1 0,-5-1 0,-17 1 0,-5 2 0,33 2 0,-33 0 0,-3 0 0,3 0 0,34 4 0,-60 5 0,-4 8 0,-16 1 0,3-2 0,-13-5 0,2-3 0,0 9 0,-3-7 0,3 8 0,-1-8 0,-2-2 0,6 6 0,-3-6 0,-2-41 0,-26-13 0,-4-42 0,-15 16 0,9 16 0,2 2 0,-2-3 0,4 3 0,0-1 0,1-9 0,12 15 0,1-3 0,-3-36 0,8 39 0,2-3 0,1-16 0,2-1 0,-1 12 0,0-1 0,-2-20 0,4-2 0,5 8 0,2 4 0,-3 13 0,3 1 0,4-3 0,3 3 0,5-8 0,23 2 0,-16 36 0,23-3 0,-17 27 0,42 60 0,-31-22 0,11 26 0,-3 8 0,-11 6 0,4-1 0,2 4 0,-17-18 0,-3-2 0,1-4 0,-1-2 0,4 5 0,-5-8 0,-9-13 0,13 16 0,-18-30 0,-4-7 0,-2-3 0,-31-8 0,-5 2 0,-65-4 0,47 0 0,-9 1 0,-23-4 0,-18-2 0,-8-1 0,6 1 0,16 2 0,3 0 0,-3 0 0,-8-1 0,13-1 0,-5 0 0,-5 0 0,-2-1 0,-3-1 0,-2-1 0,1-3 0,10 0 0,-3-2 0,-1-1 0,-1-2 0,-1 0 0,-1-1 0,1 0 0,0 0 0,0-1 0,1 1 0,1-1 0,1 1 0,-1-1 0,0-1 0,-1-1 0,-1 0 0,-3-1 0,-3-2 0,10 1 0,-3-1 0,-1 0 0,-1-2 0,-1 0 0,-1 0 0,-2-2 0,-1 0 0,0 0 0,-2-1 0,-1 0 0,0-1 0,12 3 0,-3-1 0,-2 0 0,-1-1 0,-2-1 0,0-1 0,-1 1 0,0-1 0,0 1 0,1-1 0,1 0 0,1 1 0,3 1 0,1 0 0,3 0 0,3 2 0,-17-6 0,5 2 0,4 0 0,2 1 0,1 1 0,1-1 0,-2 1 0,-2-1 0,-3-1 0,-6 0 0,12 3 0,-5-2 0,-4 0 0,-4-1 0,-3 0 0,-1-1 0,0 1 0,1 0 0,1 0 0,3 2 0,4 0 0,5 2 0,6 1 0,7 3 0,7 1 0,-22-3 0,15 3 0,6 2 0,-1 1 0,-12-2 0,-2 1 0,-9-1 0,-7-1 0,-2 0 0,0 1 0,5 1 0,8 3 0,11 2 0,-25 2 0,15 4 0,-7-1 0,12-1 0,-8-1 0,0 0 0,5 2 0,13 3 0,-13 3 0,12 6 0,10 5 0,11 3 0,16 9 0,12-1 0,18-14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1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1 506 16383,'84'0'0,"-31"-5"0,4-2 0,10-5 0,4-1 0,22-2 0,8-3 0,-28-1 0,4-3 0,3-1 0,1 2 0,1 3 0,2 2 0,1-1 0,3-1 0,-2-1 0,3-1 0,2-2 0,-1 2 0,-5 3 0,2 1 0,-3 3 0,-1 1 0,3-1 0,-4 2 0,4 0 0,1 0 0,-1 1 0,-4 2 0,5 1 0,-4 2 0,0 0 0,4 0 0,-4-1 0,4-1 0,1 0 0,-3 0 0,-4 2 0,-2 1 0,-5 1 0,-1 1 0,2-1 0,6 0 0,2 1 0,-1-1 0,-6 2 0,-1 0 0,-5 1 0,-2 1 0,23-1 0,-2 0 0,0 0 0,-8 0 0,8 0 0,0 0 0,-21 0 0,-29 0 0,-15 0 0,-12-4 0,-61 39 0,-31 4 0,5 5 0,-9 8 0,10-7 0,-4 2 0,3 0 0,10-6 0,1 0 0,-2 1 0,3-1 0,-4 2 0,0 0 0,3 0 0,-11 8 0,3 0 0,-2 1 0,13-10 0,-1 1 0,0 0 0,0 1 0,-1 3 0,0 0 0,1 2 0,1-1 0,-16 14 0,3-1 0,5-1 0,17-12 0,5-2 0,-2 0 0,-8 6 0,-1 0 0,6-1 0,3 13 0,2-1 0,-21 11 0,2-2 0,27-18 0,3 1 0,-6 4 0,3-4 0,-4 12 0,-7 19 0,20-23 0,10-10 0,14-14 0,2-2 0,4-17 0,23 2 0,37-17 0,-4-2 0,10-2 0,7-4 0,10-3 0,2-3 0,4-5 0,2-2 0,5-3 0,-4 2 0,4 0 0,3-3 0,-2-3 0,-17 1 0,0-3 0,-1-2 0,2 0 0,0 0 0,5-1 0,1-1 0,1 0 0,0-1 0,1-2 0,3-2 0,0-2 0,1 0 0,-1-3 0,0 0 0,-16 5 0,-1-2 0,0-1 0,-1 0 0,1 0 0,1 0 0,1 0 0,0 1 0,0-1 0,1 0 0,0-2 0,0-1 0,8-6 0,0-3 0,1 0 0,0-1 0,-1 1 0,-3 1 0,-7 7 0,-3 1 0,0 0 0,0 1 0,0 0 0,1-1 0,4-2 0,2-1 0,1-1 0,-2 2 0,-4 2 0,-4 3 0,22-11 0,-8 5 0,2 1 0,-16 8 0,3 1 0,-2 1 0,-3 4 0,0 2 0,-4 5 0,2-2 0,8-6 0,1-1 0,-1 2 0,-5 4 0,0 2 0,-6 2 0,4-1 0,-2 3 0,3 0 0,-3 3 0,23 1 0,7-4 0,-20 6 0,-24 2 0,-17 4 0,-13 2 0,-11 4 0,-75 68 0,14-9 0,-10 1 0,-12 12 0,23-16 0,-4 6 0,-1 3 0,3-3 0,-4 6 0,1-2 0,-3 7 0,7-10 0,-5 5 0,0 3 0,0-1 0,6-3 0,3-1 0,3-3 0,2-1 0,-1 3 0,-3 6 0,-1 2 0,1 0 0,3-4 0,0 1 0,3-4 0,2 4 0,-4 14 0,1 4 0,5-5 0,2 1 0,4-2 0,6-14 0,0 3 0,3-6 0,2 3 0,3-2 0,-1 19 0,4-4 0,11 8 0,-5-26 0,5-2 0,27 10 0,7-33 0,8-6 0,40 9 0,8-17 0,7-5 0,-22-11 0,2-2 0,-4-2 0,6-1 0,-1-1 0,-8 2 0,-1-1 0,0-3 0,4-4 0,1-5 0,0 0 0,2 1 0,1-1 0,2-3 0,13-6 0,2-5 0,-2 2 0,-12 3 0,-3 0 0,1 1 0,6-2 0,0 1 0,-3 2 0,11-2 0,-5 4 0,-10 5 0,-5 3 0,-14 2 0,-3 1 0,2 3 0,-7 0 0,-14 0 0,10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5:39:06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2315 16383,'-2'-51'0,"0"0"0,7-3 0,4 0 0,2-1 0,7-2 0,26-24 0,9-5 0,-16 24 0,2-2 0,2 2 0,1 2 0,3 2 0,4-5 0,8-8 0,7-6 0,0 1 0,-5 9 0,8-3 0,1 0 0,-8 4 0,7-9 0,2 0 0,-4 10 0,-1 9 0,-3 8 0,-2 0 0,-6 1 0,-2 1 0,2 0 0,10-4 0,2 2 0,-2 4 0,5 1 0,-1 3 0,7-7 0,0 2 0,-4 6 0,-2 5 0,23-4 0,-9 16 0,-22 22 0,7 0 0,-26-4 0,-6 27 0,-30 25 0,-1 32 0,-12-18 0,-4 6 0,1 5 0,-4 3 0,-3-14 0,-4 2 0,-1 2 0,-2 7 0,-2 1 0,0 2 0,-2 5 0,-1 1 0,-1 2 0,3-11 0,-1 3 0,-1 0 0,3 0 0,1-3 0,3 1 0,-1 0 0,0 2 0,-4 8 0,0 4 0,0-1 0,2-6 0,0 0 0,2-4 0,1 2 0,-2 17 0,0 3 0,2-6 0,5-23 0,2-5 0,1 3 0,-1 13 0,1 2 0,1-1 0,4-7 0,1-2 0,1-3 0,-1 24 0,3-6 0,5-22 0,2-1 0,-1 10 0,0-5 0,0-5 0,-2-5 0,10-4 0,55 1 0,-23-26 0,5-4 0,18-7 0,6-6 0,5-6 0,3-4 0,7-1 0,2-6 0,9-12 0,5-7 0,-21 8 0,3-1 0,-1-6 0,3-10 0,0-7 0,3 1 0,-15 10 0,2 0 0,1 1 0,-1-3 0,-1-3 0,-2-1 0,2-1 0,0 1 0,5 0 0,1 1 0,1 0 0,-3-1 0,-3 0 0,-2 0 0,0-1 0,0 0 0,5-2 0,0-1 0,0 0 0,-2 0 0,-7 2 0,-1 0 0,-1-1 0,-1-1 0,2-1 0,0-3 0,-1 1 0,-1-1 0,16-10 0,-2-1 0,-1-1 0,1-5 0,-2-1 0,-3 3 0,-18 13 0,-3 1 0,2-1 0,10-10 0,1-2 0,-5 3 0,-1-2 0,-1 0 0,-6 8 0,4-2 0,-2 1 0,16-12 0,-2 0 0,-3 2 0,-2 1 0,-6 11 0,-3 4 0,-14 7 0,-2 2 0,37-26 0,-25 17 0,6-4 0,-9 7 0,-17 14 0,-4 1 0,-15 11 0,-1 4 0,0 39 0,-6-5 0,1 51 0,-6-21 0,0 26 0,0-5 0,0 15 0,0 2 0,-1-40 0,2 3 0,9 14 0,3 0 0,-4-15 0,3 0 0,10 8 0,4-4 0,17 17 0,-3-18 0,21 19 0,-24-30 0,16 22 0,-17-27 0,-3 3 0,-3-11 0,-11-6 0,10 4 0,-13-17 0,17 13 0,0-10 0,2 1 0,10 5 0,6-5 0,3-4 0,14 1 0,6-6 0,3-4 0,7-2 0,8-5 0,-37-10 0,2-6 0,16-4 0,0-5 0,-8-3 0,0-2 0,11-5 0,-2 1 0,-20 10 0,-4 2 0,39-15 0,-32 14 0,1 1 0,-4 5 0,0 2 0,1-2 0,0 0 0,1 2 0,-6 3 0,5 4 0,2-2 0,-22 10 0,5 0 0,-21 0 0,0 7 0,-12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089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0 1 24575,'0'26'0,"0"7"0,0 5 0,0 14 0,0 9 0,0 1 0,0-6 0,0 0 0,0-8 0,0-1 0,0-3 0,0-14 0,0 1 0,0-6 0,0-1 0,0-11 0,0 1 0,0-10 0,0 3 0,0 0 0,0-2 0,0 2 0,0-3 0,0 0 0,0 0 0,0 0 0,0 0 0,0 0 0,0-1 0,0 1 0,0 0 0,0 0 0,3 7 0,0-3 0,0 11 0,0-8 0,-1 4 0,-1-7 0,1-1 0,-2-3 0,0 0 0,0 0 0,0-2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7.972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0 24575,'12'0'0,"1"0"0,11 0 0,2 0 0,11 0 0,-10 0 0,30 0 0,-32 0 0,32 0 0,-23 0 0,10 0 0,-6 0 0,-1 0 0,-7 0 0,-4 0 0,-8 0 0,-1 0 0,-11 0 0,4 0 0,-6 0 0,-1 0 0,1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5:59.104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175 59 24575,'-9'-2'0,"0"0"0,2 2 0,-4 0 0,-5 0 0,1 0 0,-3 0 0,6 0 0,-2 0 0,3 0 0,1 0 0,-1 0 0,3 1 0,3 2 0,1 4 0,3 0 0,-3 4 0,3 3 0,-4 2 0,4 8 0,-2 2 0,3-1 0,0 5 0,0-5 0,0 1 0,0-2 0,0 0 0,0-3 0,3 3 0,3-8 0,8 4 0,2-13 0,16 11 0,-5-12 0,16 2 0,2-4 0,-5-4 0,10 0 0,-12 0 0,7-8 0,-5-6 0,-8-3 0,-5-2 0,-6 2 0,-5 4 0,-2-7 0,-5-6 0,-1-2 0,-4-14 0,0 9 0,-4-3 0,-4 5 0,-4-5 0,-3 8 0,-2-2 0,2 14 0,5 5 0,-1 4 0,0 2 0,0 3 0,-13 0 0,-1 2 0,-5 0 0,-9 0 0,2 0 0,-11 3 0,6 2 0,6 3 0,8-2 0,8 0 0,4 0 0,5-3 0,3-2 0,1-1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1.478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137 1 24575,'-2'45'0,"0"12"0,2 33-1011,0-39 0,0 1 1011,0 11 0,0-2 0,0 27 96,0-35 1,0-2-97,0 14 441,0 15-441,0-18 0,0-22 0,0-9 1019,0-16-1019,0-1 369,0-4-369,0-3 0,0 2 0,0-4 0,0 2 0,0 0 0,0 1 0,0 6 0,0 2 0,0-1 0,0 8 0,0-6 0,0 4 0,0-7 0,0-3 0,0-4 0,0 0 0,0-3 0,0 0 0,0-3 0,0-4 0,0-8 0,0-4 0,0-10 0,0-7 0,0 0 0,0-11 0,0 5 0,0-6 0,4 0 0,0 5 0,4 3 0,0 5 0,0 1 0,-1 4 0,-3 6 0,1 5 0,-2 5 0,4-3 0,-1 2 0,0 2 0,2 1 0,0 1 0,2 2 0,18-12 0,-9 9 0,18-7 0,-11 12 0,5-4 0,-1 6 0,-4-3 0,3 4 0,-8 0 0,3 0 0,-9 0 0,3 0 0,-6 0 0,2 3 0,-6-1 0,-1 3 0,-3-1 0,3 5 0,-2-1 0,2 8 0,-4-1 0,0 10 0,-3 0 0,0 6 0,0 6 0,-3-5 0,-5 5 0,-4-7 0,-3 1 0,1-5 0,-3-5 0,4-6 0,-7 2 0,-1-6 0,-1 5 0,-7-7 0,3 1 0,-4-3 0,-7 1 0,5-3 0,-5 2 0,7-6 0,-1 2 0,-8-3 0,11 0 0,-5 0 0,14 0 0,-1 0 0,5 0 0,0-2 0,8 1 0,-3-3 0,5 3 0,-2-3 0,3 4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2.923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227 105 24575,'8'0'0,"-2"0"0,4 0 0,-2 0 0,0 0 0,5 0 0,-7-2 0,5 2 0,-9-4 0,5 2 0,-6-6 0,6 0 0,-7 1 0,3-7 0,-3 5 0,0-5 0,0 3 0,-2 3 0,0 1 0,-9 2 0,-2 3 0,-11-1 0,-2 3 0,-4 0 0,-1 0 0,1 3 0,-1 5 0,4 7 0,2 0 0,4 3 0,8-6 0,-2 3 0,8 0 0,1 1 0,3 2 0,3-2 0,0 3 0,0 0 0,0 1 0,0-1 0,0 0 0,6 1 0,1-1 0,12 7 0,-6-8 0,10 9 0,-7-14 0,6 8 0,3-9 0,2 5 0,9-8 0,-3-1 0,9-4 0,-15-4 0,9 0 0,-16 0 0,13 0 0,-11-3 0,6-3 0,-13-1 0,4-2 0,-8 3 0,4 3 0,-5-2 0,1 5 0,-4-3 0,0 3 0,-3 0 0,0 0 0,-2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4.431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 1 24575,'0'8'0,"-1"4"0,1 9 0,0 4 0,0 1 0,0 4 0,0-10 0,0 1 0,0-3 0,0-9 0,0 4 0,0-1 0,0-4 0,0 6 0,0-10 0,0 6 0,0-5 0,0 2 0,0 0 0,0 1 0,0 6 0,0-2 0,0 6 0,0-7 0,0 4 0,3-5 0,-1-2 0,1-1 0,0-3 0,-2 0 0,1-4 0,-2-8 0,0-5 0,0-7 0,0 1 0,0 0 0,3-5 0,1 3 0,0-3 0,4 0 0,-5 7 0,6-2 0,-4 5 0,0 5 0,1-5 0,-1 6 0,0-2 0,0-1 0,0 1 0,3-1 0,4 0 0,9-2 0,4-1 0,1 2 0,3 1 0,-3 4 0,0 3 0,-2-2 0,-5 5 0,-3-2 0,-5 3 0,-1 0 0,-5 0 0,2 0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9:36:07.036"/>
    </inkml:context>
    <inkml:brush xml:id="br0">
      <inkml:brushProperty name="width" value="0.07938" units="cm"/>
      <inkml:brushProperty name="height" value="0.07938" units="cm"/>
      <inkml:brushProperty name="color" value="#FF00CD"/>
    </inkml:brush>
  </inkml:definitions>
  <inkml:trace contextRef="#ctx0" brushRef="#br0">158 21 24575,'21'-3'0,"5"-1"0,-5 0 0,3-2 0,-9 5 0,3-1 0,-2 2 0,3 0 0,10 0 0,-7 0 0,19 0 0,-22 0 0,13 5 0,-23 5 0,5 3 0,-4 5 0,2-3 0,2 10 0,-4 0 0,2 12 0,-4 0 0,1 8 0,0 6 0,-4-5 0,0 12 0,-5-13 0,0 0 0,-8-4 0,-1-3 0,-12 1 0,3-2 0,-6-4 0,-1 0 0,-9 15 0,3-15 0,-20 23 0,24-30 0,-21 17 0,15-17 0,-3 4 0,-4-4 0,6 0 0,5-8 0,3 0 0,6-11 0,5 2 0,3-5 0,3-2 0,4-2 0,-2 0 0,3 0 0,0 0 0,0 0 0,2-2 0,1 0 0,1-4 0,0-2 0,0-2 0,0-1 0,0-3 0,0-2 0,3-3 0,8-2 0,10-1 0,3-2 0,3 4 0,-6 3 0,-2 4 0,-3 3 0,-2 2 0,-6 5 0,-1 0 0,0 3 0,-3 0 0,3 0 0,-3 0 0,3 0 0,1 0 0,3 0 0,3 3 0,1 4 0,19 15 0,-4 0 0,12 11 0,-7-7 0,4 1 0,-3 3 0,3-3 0,-11-4 0,-2-4 0,-11-7 0,0 0 0,-5-2 0,1-2 0,-3 2 0,13 5 0,-5 3 0,18 8 0,-5 2 0,7 4 0,-1 3 0,7 2 0,-5-5 0,-1-1 0,-13-12 0,-7-3 0,-6-8 0,-2-1 0,-2-2 0,-3-1 0,-1-2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19.10.21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19.10.21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19.10.21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19.10.21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19.10.21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5.xml"/><Relationship Id="rId42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20.png"/><Relationship Id="rId40" Type="http://schemas.openxmlformats.org/officeDocument/2006/relationships/customXml" Target="../ink/ink18.xml"/><Relationship Id="rId45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image" Target="../media/image25.png"/><Relationship Id="rId4" Type="http://schemas.openxmlformats.org/officeDocument/2006/relationships/image" Target="../media/image3.jpeg"/><Relationship Id="rId9" Type="http://schemas.openxmlformats.org/officeDocument/2006/relationships/image" Target="../media/image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5.png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43" Type="http://schemas.openxmlformats.org/officeDocument/2006/relationships/image" Target="../media/image24.png"/><Relationship Id="rId8" Type="http://schemas.openxmlformats.org/officeDocument/2006/relationships/customXml" Target="../ink/ink2.xml"/><Relationship Id="rId3" Type="http://schemas.microsoft.com/office/2007/relationships/hdphoto" Target="../media/hdphoto1.wdp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1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customXml" Target="../ink/ink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png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47958-DCF4-2943-AB15-A2B5EE34B457}"/>
              </a:ext>
            </a:extLst>
          </p:cNvPr>
          <p:cNvSpPr/>
          <p:nvPr/>
        </p:nvSpPr>
        <p:spPr>
          <a:xfrm>
            <a:off x="-155772" y="-315416"/>
            <a:ext cx="12588476" cy="74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0DDB5-AF07-8B40-8216-25DA3B296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66">
            <a:off x="1325651" y="2586199"/>
            <a:ext cx="9894637" cy="12787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98C007-6150-194C-B545-F054AA1CC534}"/>
              </a:ext>
            </a:extLst>
          </p:cNvPr>
          <p:cNvGrpSpPr/>
          <p:nvPr/>
        </p:nvGrpSpPr>
        <p:grpSpPr>
          <a:xfrm>
            <a:off x="5174625" y="103859"/>
            <a:ext cx="3568190" cy="2492896"/>
            <a:chOff x="839416" y="4365104"/>
            <a:chExt cx="3568190" cy="24928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Person holding out hand">
              <a:extLst>
                <a:ext uri="{FF2B5EF4-FFF2-40B4-BE49-F238E27FC236}">
                  <a16:creationId xmlns:a16="http://schemas.microsoft.com/office/drawing/2014/main" id="{B9970FE2-D806-C04D-8F92-24FC5D5D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0948" y="4581128"/>
              <a:ext cx="3336658" cy="227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BD25EB-C588-8E45-9590-BEF2AA1B4FC0}"/>
                </a:ext>
              </a:extLst>
            </p:cNvPr>
            <p:cNvSpPr txBox="1"/>
            <p:nvPr/>
          </p:nvSpPr>
          <p:spPr>
            <a:xfrm rot="21431304">
              <a:off x="839416" y="4365104"/>
              <a:ext cx="309379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b="1" dirty="0">
                  <a:solidFill>
                    <a:srgbClr val="FF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Welcome!</a:t>
              </a:r>
            </a:p>
          </p:txBody>
        </p:sp>
      </p:grpSp>
      <p:pic>
        <p:nvPicPr>
          <p:cNvPr id="1028" name="Picture 4" descr="Clippy | The Microsoft Agent Wiki | Fandom">
            <a:extLst>
              <a:ext uri="{FF2B5EF4-FFF2-40B4-BE49-F238E27FC236}">
                <a16:creationId xmlns:a16="http://schemas.microsoft.com/office/drawing/2014/main" id="{75830BA2-57B3-814F-B0E4-85BBF272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665" y="5024490"/>
            <a:ext cx="1317887" cy="16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1 8">
            <a:extLst>
              <a:ext uri="{FF2B5EF4-FFF2-40B4-BE49-F238E27FC236}">
                <a16:creationId xmlns:a16="http://schemas.microsoft.com/office/drawing/2014/main" id="{45C8BF2F-7B3E-B346-B247-27FCC94AE2F0}"/>
              </a:ext>
            </a:extLst>
          </p:cNvPr>
          <p:cNvSpPr/>
          <p:nvPr/>
        </p:nvSpPr>
        <p:spPr>
          <a:xfrm>
            <a:off x="6910996" y="4212181"/>
            <a:ext cx="3638669" cy="2042031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dO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yOu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NeEd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HeLp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BC1CE3-5CB2-6043-88C4-0B35B552566C}"/>
              </a:ext>
            </a:extLst>
          </p:cNvPr>
          <p:cNvCxnSpPr/>
          <p:nvPr/>
        </p:nvCxnSpPr>
        <p:spPr>
          <a:xfrm>
            <a:off x="9840416" y="5589240"/>
            <a:ext cx="1152128" cy="25892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8B6018-FF0E-AC41-A242-B9612E6C6F70}"/>
              </a:ext>
            </a:extLst>
          </p:cNvPr>
          <p:cNvGrpSpPr/>
          <p:nvPr/>
        </p:nvGrpSpPr>
        <p:grpSpPr>
          <a:xfrm>
            <a:off x="3685649" y="3905457"/>
            <a:ext cx="3814920" cy="703080"/>
            <a:chOff x="3665528" y="3860743"/>
            <a:chExt cx="3814920" cy="703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C03BFA-83F2-DF4A-972D-AD33A2787464}"/>
                </a:ext>
              </a:extLst>
            </p:cNvPr>
            <p:cNvGrpSpPr/>
            <p:nvPr/>
          </p:nvGrpSpPr>
          <p:grpSpPr>
            <a:xfrm>
              <a:off x="3665528" y="3867943"/>
              <a:ext cx="1564920" cy="405720"/>
              <a:chOff x="3665528" y="3867943"/>
              <a:chExt cx="1564920" cy="40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14:cNvPr>
                  <p14:cNvContentPartPr/>
                  <p14:nvPr/>
                </p14:nvContentPartPr>
                <p14:xfrm>
                  <a:off x="3665528" y="3939583"/>
                  <a:ext cx="122400" cy="221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0DE8FA3-7B5A-4844-8D1C-0F7AED503BD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51488" y="3925543"/>
                    <a:ext cx="1504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14:cNvPr>
                  <p14:cNvContentPartPr/>
                  <p14:nvPr/>
                </p14:nvContentPartPr>
                <p14:xfrm>
                  <a:off x="3862808" y="4011583"/>
                  <a:ext cx="144720" cy="1522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64B747D-0C17-8F46-9874-ED0BB84235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48768" y="3997543"/>
                    <a:ext cx="172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14:cNvPr>
                  <p14:cNvContentPartPr/>
                  <p14:nvPr/>
                </p14:nvContentPartPr>
                <p14:xfrm>
                  <a:off x="4084568" y="3874063"/>
                  <a:ext cx="6480" cy="2970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4EDEAD7-F564-0C48-A71D-010C558FCE7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70168" y="3860023"/>
                    <a:ext cx="3456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14:cNvPr>
                  <p14:cNvContentPartPr/>
                  <p14:nvPr/>
                </p14:nvContentPartPr>
                <p14:xfrm>
                  <a:off x="4002128" y="4082863"/>
                  <a:ext cx="19944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FE77EAFD-D698-324D-8BA8-65A53BECD92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8088" y="4068463"/>
                    <a:ext cx="2275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14:cNvPr>
                  <p14:cNvContentPartPr/>
                  <p14:nvPr/>
                </p14:nvContentPartPr>
                <p14:xfrm>
                  <a:off x="4342688" y="3963343"/>
                  <a:ext cx="192240" cy="15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B8C6CB2-A4A5-814B-9CB0-927FA82422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28648" y="3949303"/>
                    <a:ext cx="2206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14:cNvPr>
                  <p14:cNvContentPartPr/>
                  <p14:nvPr/>
                </p14:nvContentPartPr>
                <p14:xfrm>
                  <a:off x="4591448" y="3867943"/>
                  <a:ext cx="217440" cy="4057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F758241-E131-E54D-AB18-D1771F5BC8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77408" y="3853903"/>
                    <a:ext cx="2455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14:cNvPr>
                  <p14:cNvContentPartPr/>
                  <p14:nvPr/>
                </p14:nvContentPartPr>
                <p14:xfrm>
                  <a:off x="4834448" y="4058743"/>
                  <a:ext cx="195480" cy="159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10C8130-CFD9-1249-A8A7-63C20B520F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820048" y="4044703"/>
                    <a:ext cx="2235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14:cNvPr>
                  <p14:cNvContentPartPr/>
                  <p14:nvPr/>
                </p14:nvContentPartPr>
                <p14:xfrm>
                  <a:off x="5104448" y="4060183"/>
                  <a:ext cx="126000" cy="137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DC2088-F302-F14E-A062-7767DDA4B0A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90408" y="4046143"/>
                    <a:ext cx="1544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E9B82D2-4912-8E45-A11B-408F3442CA39}"/>
                </a:ext>
              </a:extLst>
            </p:cNvPr>
            <p:cNvGrpSpPr/>
            <p:nvPr/>
          </p:nvGrpSpPr>
          <p:grpSpPr>
            <a:xfrm>
              <a:off x="5511248" y="3860743"/>
              <a:ext cx="1969200" cy="703080"/>
              <a:chOff x="5511248" y="3860743"/>
              <a:chExt cx="1969200" cy="70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14:cNvPr>
                  <p14:cNvContentPartPr/>
                  <p14:nvPr/>
                </p14:nvContentPartPr>
                <p14:xfrm>
                  <a:off x="5511248" y="3889543"/>
                  <a:ext cx="349560" cy="521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3EBDAC1-042B-2442-9CAE-524365EED8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497208" y="3875503"/>
                    <a:ext cx="377640" cy="5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14:cNvPr>
                  <p14:cNvContentPartPr/>
                  <p14:nvPr/>
                </p14:nvContentPartPr>
                <p14:xfrm>
                  <a:off x="5952248" y="3911863"/>
                  <a:ext cx="1440" cy="408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8BC5655-A94B-0B40-839B-018D4C82114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938208" y="3897823"/>
                    <a:ext cx="2988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14:cNvPr>
                  <p14:cNvContentPartPr/>
                  <p14:nvPr/>
                </p14:nvContentPartPr>
                <p14:xfrm>
                  <a:off x="6122168" y="3870823"/>
                  <a:ext cx="130680" cy="169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0E25B97F-751E-DA4A-83CF-58D89C20806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6108128" y="3856783"/>
                    <a:ext cx="15912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14:cNvPr>
                  <p14:cNvContentPartPr/>
                  <p14:nvPr/>
                </p14:nvContentPartPr>
                <p14:xfrm>
                  <a:off x="6315848" y="3860743"/>
                  <a:ext cx="1800" cy="175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CAAE9D5-F14E-304A-8165-68B3D0B5A6A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301808" y="3846343"/>
                    <a:ext cx="2988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14:cNvPr>
                  <p14:cNvContentPartPr/>
                  <p14:nvPr/>
                </p14:nvContentPartPr>
                <p14:xfrm>
                  <a:off x="6257888" y="3944623"/>
                  <a:ext cx="11484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DB6FC0C-780C-554F-9282-B16AD1F82BA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6243848" y="3930583"/>
                    <a:ext cx="142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14:cNvPr>
                  <p14:cNvContentPartPr/>
                  <p14:nvPr/>
                </p14:nvContentPartPr>
                <p14:xfrm>
                  <a:off x="6414128" y="4260703"/>
                  <a:ext cx="50760" cy="1422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7957001-5D66-A94C-8556-92E5C5C3F3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400088" y="4246663"/>
                    <a:ext cx="78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14:cNvPr>
                  <p14:cNvContentPartPr/>
                  <p14:nvPr/>
                </p14:nvContentPartPr>
                <p14:xfrm>
                  <a:off x="6645968" y="3992863"/>
                  <a:ext cx="204480" cy="4935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1E935F1-9CDA-B847-B664-D6256DD77EA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631928" y="3978463"/>
                    <a:ext cx="232920" cy="52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14:cNvPr>
                  <p14:cNvContentPartPr/>
                  <p14:nvPr/>
                </p14:nvContentPartPr>
                <p14:xfrm>
                  <a:off x="6932888" y="4043263"/>
                  <a:ext cx="194040" cy="4222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6715311-348E-B449-B441-6B482E42F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918848" y="4028863"/>
                    <a:ext cx="22212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14:cNvPr>
                  <p14:cNvContentPartPr/>
                  <p14:nvPr/>
                </p14:nvContentPartPr>
                <p14:xfrm>
                  <a:off x="7126928" y="4080343"/>
                  <a:ext cx="173520" cy="483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7E9176E-DB10-124C-941C-5F714263F6A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7112888" y="4066303"/>
                    <a:ext cx="20196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14:cNvPr>
                  <p14:cNvContentPartPr/>
                  <p14:nvPr/>
                </p14:nvContentPartPr>
                <p14:xfrm>
                  <a:off x="7477928" y="4122463"/>
                  <a:ext cx="2520" cy="412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AC7280-6D86-8044-8AD5-C57B588E39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463888" y="4108423"/>
                    <a:ext cx="30960" cy="44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ED3773F-6947-D749-83A4-522AC6BAA114}"/>
              </a:ext>
            </a:extLst>
          </p:cNvPr>
          <p:cNvSpPr txBox="1"/>
          <p:nvPr/>
        </p:nvSpPr>
        <p:spPr>
          <a:xfrm>
            <a:off x="-167584" y="5275229"/>
            <a:ext cx="68336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Anna,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Dauren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aTHENA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Himangshu</a:t>
            </a:r>
            <a:r>
              <a:rPr lang="en-US" sz="2400" dirty="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,    m0ritz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9C7222-3907-AD48-BFF8-7A6235E96510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631" y="-34914"/>
            <a:ext cx="11991183" cy="258089"/>
          </a:xfrm>
          <a:prstGeom prst="rect">
            <a:avLst/>
          </a:prstGeom>
        </p:spPr>
      </p:pic>
      <p:pic>
        <p:nvPicPr>
          <p:cNvPr id="50" name="Picture 49" descr="Hombre con ropa tradicional dando ánimos con dos manos">
            <a:extLst>
              <a:ext uri="{FF2B5EF4-FFF2-40B4-BE49-F238E27FC236}">
                <a16:creationId xmlns:a16="http://schemas.microsoft.com/office/drawing/2014/main" id="{8F075746-329D-5245-BE5B-24F4AB7B8293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31" y="5440919"/>
            <a:ext cx="1915521" cy="4543037"/>
          </a:xfrm>
          <a:prstGeom prst="rect">
            <a:avLst/>
          </a:prstGeom>
        </p:spPr>
      </p:pic>
      <p:pic>
        <p:nvPicPr>
          <p:cNvPr id="58" name="Picture 57" descr="Young businessman thumbs up">
            <a:extLst>
              <a:ext uri="{FF2B5EF4-FFF2-40B4-BE49-F238E27FC236}">
                <a16:creationId xmlns:a16="http://schemas.microsoft.com/office/drawing/2014/main" id="{A8A5E190-C7C1-9B4B-B740-DD2EC56F28B4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861" y="5182619"/>
            <a:ext cx="2458554" cy="4580022"/>
          </a:xfrm>
          <a:prstGeom prst="rect">
            <a:avLst/>
          </a:prstGeom>
        </p:spPr>
      </p:pic>
      <p:pic>
        <p:nvPicPr>
          <p:cNvPr id="52" name="Picture 51" descr="Businesswoman arms raised">
            <a:extLst>
              <a:ext uri="{FF2B5EF4-FFF2-40B4-BE49-F238E27FC236}">
                <a16:creationId xmlns:a16="http://schemas.microsoft.com/office/drawing/2014/main" id="{5B2BFA4A-8F70-C04C-BFD9-A01C6B02D19B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936699" y="-1949889"/>
            <a:ext cx="218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0490F87-F9C2-6545-AB23-37E23C8A48DA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206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region level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FB5945-B432-3646-A44C-48B2050DDDFD}"/>
              </a:ext>
            </a:extLst>
          </p:cNvPr>
          <p:cNvSpPr txBox="1"/>
          <p:nvPr/>
        </p:nvSpPr>
        <p:spPr>
          <a:xfrm>
            <a:off x="6528048" y="1147906"/>
            <a:ext cx="14042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CCE439-BBEF-9F48-BF43-04C7CA295511}"/>
              </a:ext>
            </a:extLst>
          </p:cNvPr>
          <p:cNvCxnSpPr>
            <a:cxnSpLocks/>
          </p:cNvCxnSpPr>
          <p:nvPr/>
        </p:nvCxnSpPr>
        <p:spPr>
          <a:xfrm>
            <a:off x="6528048" y="152093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D6990-E6FC-294C-AC2A-65B28BB83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" b="62409"/>
          <a:stretch/>
        </p:blipFill>
        <p:spPr>
          <a:xfrm>
            <a:off x="6528048" y="1840339"/>
            <a:ext cx="5210132" cy="1449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14:cNvPr>
              <p14:cNvContentPartPr/>
              <p14:nvPr/>
            </p14:nvContentPartPr>
            <p14:xfrm>
              <a:off x="6960096" y="1800286"/>
              <a:ext cx="3333240" cy="144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BA63B4-54B3-FA40-927F-1D7937D89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6456" y="1692286"/>
                <a:ext cx="3440880" cy="1665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0E8BD88-B65B-ED46-BBFC-4DC6FA0B63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26" r="6069" b="5098"/>
          <a:stretch/>
        </p:blipFill>
        <p:spPr>
          <a:xfrm>
            <a:off x="682871" y="1625040"/>
            <a:ext cx="4318889" cy="5010465"/>
          </a:xfrm>
          <a:prstGeom prst="rect">
            <a:avLst/>
          </a:prstGeom>
        </p:spPr>
      </p:pic>
      <p:pic>
        <p:nvPicPr>
          <p:cNvPr id="1026" name="Picture 2" descr="But It&amp;#39;s Honest Work | Know Your Meme">
            <a:extLst>
              <a:ext uri="{FF2B5EF4-FFF2-40B4-BE49-F238E27FC236}">
                <a16:creationId xmlns:a16="http://schemas.microsoft.com/office/drawing/2014/main" id="{B2EDC55A-8BA6-9443-B9D5-3BB331E2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66" y="3434105"/>
            <a:ext cx="5217521" cy="29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2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11C490-FA10-8842-872E-5247F0A54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2929" b="16400"/>
          <a:stretch/>
        </p:blipFill>
        <p:spPr>
          <a:xfrm>
            <a:off x="1426920" y="961700"/>
            <a:ext cx="9338160" cy="55960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890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Geographical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4878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82371E-38BA-5141-AE1B-F1AE656FF39C}"/>
              </a:ext>
            </a:extLst>
          </p:cNvPr>
          <p:cNvSpPr txBox="1"/>
          <p:nvPr/>
        </p:nvSpPr>
        <p:spPr>
          <a:xfrm>
            <a:off x="455385" y="1268760"/>
            <a:ext cx="112705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24902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406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1269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94" y="1196182"/>
            <a:ext cx="9594812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Methadone Prices on the Black Market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Team Project Group Yellow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C1F947E-5210-C448-97EC-92A6AE3AE005}"/>
              </a:ext>
            </a:extLst>
          </p:cNvPr>
          <p:cNvSpPr txBox="1">
            <a:spLocks/>
          </p:cNvSpPr>
          <p:nvPr/>
        </p:nvSpPr>
        <p:spPr>
          <a:xfrm>
            <a:off x="1524000" y="602824"/>
            <a:ext cx="9144000" cy="427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(just kidding)</a:t>
            </a:r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A7CBC-B3C6-8641-9F12-AB28A2E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39AF1-AF7F-7A40-B118-48507C9A36B4}"/>
              </a:ext>
            </a:extLst>
          </p:cNvPr>
          <p:cNvSpPr txBox="1"/>
          <p:nvPr/>
        </p:nvSpPr>
        <p:spPr>
          <a:xfrm>
            <a:off x="460713" y="332656"/>
            <a:ext cx="15901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C43C0B-860B-434B-A757-335A7778D365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5B8EF5-4143-8B4C-A7D1-7C1E29B26E64}"/>
              </a:ext>
            </a:extLst>
          </p:cNvPr>
          <p:cNvSpPr txBox="1"/>
          <p:nvPr/>
        </p:nvSpPr>
        <p:spPr>
          <a:xfrm>
            <a:off x="460712" y="1440652"/>
            <a:ext cx="455516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Background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Cleaning 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89AF6-A1E0-9F41-9BC2-63C79D3B2681}"/>
              </a:ext>
            </a:extLst>
          </p:cNvPr>
          <p:cNvSpPr txBox="1"/>
          <p:nvPr/>
        </p:nvSpPr>
        <p:spPr>
          <a:xfrm>
            <a:off x="6502400" y="1859280"/>
            <a:ext cx="32966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TODO: update all tables</a:t>
            </a:r>
          </a:p>
        </p:txBody>
      </p:sp>
    </p:spTree>
    <p:extLst>
      <p:ext uri="{BB962C8B-B14F-4D97-AF65-F5344CB8AC3E}">
        <p14:creationId xmlns:p14="http://schemas.microsoft.com/office/powerpoint/2010/main" val="199127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638415C-7E49-1042-A297-277C0399FC4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539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&amp; 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DA4255-E9E4-B34C-AF29-E7263B083EF0}"/>
              </a:ext>
            </a:extLst>
          </p:cNvPr>
          <p:cNvSpPr/>
          <p:nvPr/>
        </p:nvSpPr>
        <p:spPr>
          <a:xfrm>
            <a:off x="460712" y="1225504"/>
            <a:ext cx="4555166" cy="10513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3AC44-CF93-1D43-803D-49EA7DE2F922}"/>
              </a:ext>
            </a:extLst>
          </p:cNvPr>
          <p:cNvSpPr/>
          <p:nvPr/>
        </p:nvSpPr>
        <p:spPr>
          <a:xfrm>
            <a:off x="460937" y="2549817"/>
            <a:ext cx="4555165" cy="5691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2E08B4-E72E-A64C-803B-2370C064510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738295" y="2276867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09D5D4-49FF-244A-9DA4-586568366BEB}"/>
              </a:ext>
            </a:extLst>
          </p:cNvPr>
          <p:cNvSpPr txBox="1"/>
          <p:nvPr/>
        </p:nvSpPr>
        <p:spPr>
          <a:xfrm>
            <a:off x="5519936" y="1219809"/>
            <a:ext cx="620675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StreetRx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Crowdsourced data on diverted prescription drugs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Unreliable data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E4086-8215-644C-A284-00C519050F48}"/>
              </a:ext>
            </a:extLst>
          </p:cNvPr>
          <p:cNvSpPr txBox="1"/>
          <p:nvPr/>
        </p:nvSpPr>
        <p:spPr>
          <a:xfrm>
            <a:off x="5519935" y="2549610"/>
            <a:ext cx="62067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Predictors, levels and interactions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8D425-E3AE-0140-8F58-3E69C85E4653}"/>
              </a:ext>
            </a:extLst>
          </p:cNvPr>
          <p:cNvSpPr txBox="1"/>
          <p:nvPr/>
        </p:nvSpPr>
        <p:spPr>
          <a:xfrm>
            <a:off x="5519935" y="3391919"/>
            <a:ext cx="62076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 base-level linear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7FE232-59C3-D44F-8DD7-C90209E85BD9}"/>
              </a:ext>
            </a:extLst>
          </p:cNvPr>
          <p:cNvSpPr txBox="1"/>
          <p:nvPr/>
        </p:nvSpPr>
        <p:spPr>
          <a:xfrm>
            <a:off x="5519935" y="4539674"/>
            <a:ext cx="62076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 hierarchical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794C2E-61F0-CA43-9A11-217EDB64A8E0}"/>
              </a:ext>
            </a:extLst>
          </p:cNvPr>
          <p:cNvSpPr/>
          <p:nvPr/>
        </p:nvSpPr>
        <p:spPr>
          <a:xfrm>
            <a:off x="455778" y="3391919"/>
            <a:ext cx="4555166" cy="8640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2ACF36-1967-B941-90EA-BA4F3B92E812}"/>
              </a:ext>
            </a:extLst>
          </p:cNvPr>
          <p:cNvSpPr/>
          <p:nvPr/>
        </p:nvSpPr>
        <p:spPr>
          <a:xfrm>
            <a:off x="455778" y="4528952"/>
            <a:ext cx="4555166" cy="8640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BB60D6-4DD0-274B-A6F3-1714C10E4A06}"/>
              </a:ext>
            </a:extLst>
          </p:cNvPr>
          <p:cNvSpPr/>
          <p:nvPr/>
        </p:nvSpPr>
        <p:spPr>
          <a:xfrm>
            <a:off x="455778" y="5665987"/>
            <a:ext cx="4555165" cy="5691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84A36B-75C4-9047-8AB3-99ABEA22D773}"/>
              </a:ext>
            </a:extLst>
          </p:cNvPr>
          <p:cNvSpPr txBox="1"/>
          <p:nvPr/>
        </p:nvSpPr>
        <p:spPr>
          <a:xfrm>
            <a:off x="5519935" y="5663569"/>
            <a:ext cx="62076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Interpretations and drawing conclusions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F05A43-8B28-C44A-A1C2-5656420FD8EF}"/>
              </a:ext>
            </a:extLst>
          </p:cNvPr>
          <p:cNvCxnSpPr>
            <a:cxnSpLocks/>
          </p:cNvCxnSpPr>
          <p:nvPr/>
        </p:nvCxnSpPr>
        <p:spPr>
          <a:xfrm>
            <a:off x="2733135" y="3139845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C57584-7EDB-6649-BE3D-B4C47E7AB8DA}"/>
              </a:ext>
            </a:extLst>
          </p:cNvPr>
          <p:cNvCxnSpPr>
            <a:cxnSpLocks/>
          </p:cNvCxnSpPr>
          <p:nvPr/>
        </p:nvCxnSpPr>
        <p:spPr>
          <a:xfrm>
            <a:off x="2732910" y="4266724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7F6764-FB2D-9945-B333-EE06886E2028}"/>
              </a:ext>
            </a:extLst>
          </p:cNvPr>
          <p:cNvCxnSpPr>
            <a:cxnSpLocks/>
          </p:cNvCxnSpPr>
          <p:nvPr/>
        </p:nvCxnSpPr>
        <p:spPr>
          <a:xfrm>
            <a:off x="2732685" y="5412074"/>
            <a:ext cx="225" cy="2729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17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64376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79F7B6-0FB1-E243-8C19-8077A5C6C57A}"/>
              </a:ext>
            </a:extLst>
          </p:cNvPr>
          <p:cNvSpPr txBox="1"/>
          <p:nvPr/>
        </p:nvSpPr>
        <p:spPr>
          <a:xfrm>
            <a:off x="443052" y="1217076"/>
            <a:ext cx="35185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 of source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A8E32-811D-C44A-AB89-C424B4BE7399}"/>
              </a:ext>
            </a:extLst>
          </p:cNvPr>
          <p:cNvCxnSpPr>
            <a:cxnSpLocks/>
          </p:cNvCxnSpPr>
          <p:nvPr/>
        </p:nvCxnSpPr>
        <p:spPr>
          <a:xfrm>
            <a:off x="443052" y="159010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C1B1E49-38CB-1E46-A956-2C38BDC00F30}"/>
              </a:ext>
            </a:extLst>
          </p:cNvPr>
          <p:cNvGrpSpPr/>
          <p:nvPr/>
        </p:nvGrpSpPr>
        <p:grpSpPr>
          <a:xfrm>
            <a:off x="6052594" y="1219235"/>
            <a:ext cx="5657579" cy="1264897"/>
            <a:chOff x="6069131" y="3945077"/>
            <a:chExt cx="5657579" cy="126489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634F13-4C42-8C4A-90B0-538BD177AD4E}"/>
                </a:ext>
              </a:extLst>
            </p:cNvPr>
            <p:cNvSpPr txBox="1"/>
            <p:nvPr/>
          </p:nvSpPr>
          <p:spPr>
            <a:xfrm>
              <a:off x="6073709" y="3945077"/>
              <a:ext cx="21881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Missing values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1A87EB-4C0A-BC4F-A0EA-1E6EB27412B1}"/>
                </a:ext>
              </a:extLst>
            </p:cNvPr>
            <p:cNvCxnSpPr>
              <a:cxnSpLocks/>
            </p:cNvCxnSpPr>
            <p:nvPr/>
          </p:nvCxnSpPr>
          <p:spPr>
            <a:xfrm>
              <a:off x="6073709" y="4318105"/>
              <a:ext cx="56467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/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Removed N/A values in ppm</a:t>
                  </a:r>
                </a:p>
                <a:p>
                  <a:r>
                    <a:rPr lang="en-CA" sz="2400" dirty="0">
                      <a:cs typeface="Arial" panose="020B0604020202020204" pitchFamily="34" charset="0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</m:oMath>
                  </a14:m>
                  <a:r>
                    <a:rPr 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also eliminated N/A values in </a:t>
                  </a:r>
                  <a:r>
                    <a:rPr lang="en-US" sz="2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mgstr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B168608-9E10-9C4B-94E7-792E21137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131" y="4471310"/>
                  <a:ext cx="5657579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3132" t="-11864" b="-22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F3F2EB-92F6-0E48-9061-CCAB3C7E2752}"/>
              </a:ext>
            </a:extLst>
          </p:cNvPr>
          <p:cNvGrpSpPr/>
          <p:nvPr/>
        </p:nvGrpSpPr>
        <p:grpSpPr>
          <a:xfrm>
            <a:off x="477250" y="2098418"/>
            <a:ext cx="5171296" cy="4014944"/>
            <a:chOff x="477250" y="2098418"/>
            <a:chExt cx="5171296" cy="40149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F16D7AF-8A66-0F4C-9E54-379460A918E9}"/>
                </a:ext>
              </a:extLst>
            </p:cNvPr>
            <p:cNvSpPr/>
            <p:nvPr/>
          </p:nvSpPr>
          <p:spPr>
            <a:xfrm>
              <a:off x="2534277" y="2650118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20731F-810F-F946-8DFB-DDDF2825A4A9}"/>
                </a:ext>
              </a:extLst>
            </p:cNvPr>
            <p:cNvSpPr/>
            <p:nvPr/>
          </p:nvSpPr>
          <p:spPr>
            <a:xfrm>
              <a:off x="2535650" y="4464493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Input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48CF6CD-4CA1-9C4F-8C7F-EBA0072C789E}"/>
                </a:ext>
              </a:extLst>
            </p:cNvPr>
            <p:cNvSpPr/>
            <p:nvPr/>
          </p:nvSpPr>
          <p:spPr>
            <a:xfrm>
              <a:off x="2247003" y="2122979"/>
              <a:ext cx="286976" cy="184666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A15940-DB2B-8241-A619-56D3F1E77E0B}"/>
                </a:ext>
              </a:extLst>
            </p:cNvPr>
            <p:cNvSpPr txBox="1"/>
            <p:nvPr/>
          </p:nvSpPr>
          <p:spPr>
            <a:xfrm>
              <a:off x="655091" y="2098418"/>
              <a:ext cx="14084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http://...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Google</a:t>
              </a:r>
            </a:p>
            <a:p>
              <a:pPr algn="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Pharmacy</a:t>
              </a:r>
            </a:p>
            <a:p>
              <a:pPr algn="r"/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StreetRx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C67EB5-1466-5A44-B062-6965264486EE}"/>
                </a:ext>
              </a:extLst>
            </p:cNvPr>
            <p:cNvSpPr txBox="1"/>
            <p:nvPr/>
          </p:nvSpPr>
          <p:spPr>
            <a:xfrm>
              <a:off x="4529428" y="4281334"/>
              <a:ext cx="924933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Blanks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N/A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None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87BD7AB-0CF1-B247-82CC-FDCE5FCACA69}"/>
                </a:ext>
              </a:extLst>
            </p:cNvPr>
            <p:cNvSpPr/>
            <p:nvPr/>
          </p:nvSpPr>
          <p:spPr>
            <a:xfrm>
              <a:off x="4148224" y="4307227"/>
              <a:ext cx="291592" cy="1060467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E5AA3D-28A9-E14F-B0B3-C0F672C82ADE}"/>
                </a:ext>
              </a:extLst>
            </p:cNvPr>
            <p:cNvSpPr/>
            <p:nvPr/>
          </p:nvSpPr>
          <p:spPr>
            <a:xfrm>
              <a:off x="2534277" y="3557305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Heard it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3DFA2-009D-E747-A828-897F73B71199}"/>
                </a:ext>
              </a:extLst>
            </p:cNvPr>
            <p:cNvSpPr/>
            <p:nvPr/>
          </p:nvSpPr>
          <p:spPr>
            <a:xfrm>
              <a:off x="2533979" y="5367426"/>
              <a:ext cx="1612509" cy="7459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</a:t>
              </a:r>
            </a:p>
          </p:txBody>
        </p:sp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EAC79E73-326C-2B46-AF2E-2056C6EF831E}"/>
                </a:ext>
              </a:extLst>
            </p:cNvPr>
            <p:cNvSpPr/>
            <p:nvPr/>
          </p:nvSpPr>
          <p:spPr>
            <a:xfrm>
              <a:off x="477250" y="2098419"/>
              <a:ext cx="125354" cy="187122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6A7174B-E48A-4B4C-8BB3-0737F53B3F57}"/>
                </a:ext>
              </a:extLst>
            </p:cNvPr>
            <p:cNvSpPr/>
            <p:nvPr/>
          </p:nvSpPr>
          <p:spPr>
            <a:xfrm>
              <a:off x="5535348" y="4314409"/>
              <a:ext cx="113198" cy="1064182"/>
            </a:xfrm>
            <a:prstGeom prst="righ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C8C2321-9137-694D-A778-38522E5AF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" r="13921"/>
          <a:stretch/>
        </p:blipFill>
        <p:spPr>
          <a:xfrm>
            <a:off x="6102237" y="4159120"/>
            <a:ext cx="5601697" cy="15334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0D1823F-66E7-BD41-BA5E-C11CC6915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45" y="3286782"/>
            <a:ext cx="3838416" cy="91713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3E32738-55AB-E248-93A3-A0ADC1D4B974}"/>
              </a:ext>
            </a:extLst>
          </p:cNvPr>
          <p:cNvSpPr/>
          <p:nvPr/>
        </p:nvSpPr>
        <p:spPr>
          <a:xfrm>
            <a:off x="6102237" y="5774141"/>
            <a:ext cx="5624471" cy="5454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uncommon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factorized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EA1763-BB53-4F43-86EE-E3AFDFB12AB8}"/>
              </a:ext>
            </a:extLst>
          </p:cNvPr>
          <p:cNvSpPr txBox="1"/>
          <p:nvPr/>
        </p:nvSpPr>
        <p:spPr>
          <a:xfrm>
            <a:off x="6057172" y="2783343"/>
            <a:ext cx="22746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 of </a:t>
            </a:r>
            <a:r>
              <a:rPr lang="en-US" sz="2400" b="1" dirty="0" err="1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mgstr</a:t>
            </a:r>
            <a:endParaRPr lang="en-US" sz="2400" b="1" dirty="0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F058838-8AA3-894A-89EF-1F938F121487}"/>
              </a:ext>
            </a:extLst>
          </p:cNvPr>
          <p:cNvCxnSpPr>
            <a:cxnSpLocks/>
          </p:cNvCxnSpPr>
          <p:nvPr/>
        </p:nvCxnSpPr>
        <p:spPr>
          <a:xfrm>
            <a:off x="6057172" y="3156371"/>
            <a:ext cx="5646762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14:cNvPr>
              <p14:cNvContentPartPr/>
              <p14:nvPr/>
            </p14:nvContentPartPr>
            <p14:xfrm>
              <a:off x="6543480" y="3529440"/>
              <a:ext cx="4951440" cy="23094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5E3C709-DA75-5A4F-B87F-E414806AB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9840" y="3421440"/>
                <a:ext cx="5059080" cy="25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403155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of price per mg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204CB-BCDF-8A4D-9BD7-88BF6679AF8E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98EEF-625C-4345-ABB9-94AE66C05037}"/>
                </a:ext>
              </a:extLst>
            </p:cNvPr>
            <p:cNvSpPr txBox="1"/>
            <p:nvPr/>
          </p:nvSpPr>
          <p:spPr>
            <a:xfrm>
              <a:off x="460713" y="1147906"/>
              <a:ext cx="34320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location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3765AD-5DA5-AC43-8423-223E2B37182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13BA905-F9D0-344A-8B9E-4597D66F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61" y="1588736"/>
            <a:ext cx="5059223" cy="505922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E089AAB-F694-1341-AD0F-5AEF2E52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02" y="1616973"/>
            <a:ext cx="5059223" cy="50592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1A6D88-40E3-A141-9C19-28F31385A831}"/>
              </a:ext>
            </a:extLst>
          </p:cNvPr>
          <p:cNvSpPr/>
          <p:nvPr/>
        </p:nvSpPr>
        <p:spPr>
          <a:xfrm>
            <a:off x="2927648" y="2852936"/>
            <a:ext cx="2742490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181 outliers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&gt;95th percentile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($2 per mg cutoff) </a:t>
            </a:r>
          </a:p>
        </p:txBody>
      </p:sp>
    </p:spTree>
    <p:extLst>
      <p:ext uri="{BB962C8B-B14F-4D97-AF65-F5344CB8AC3E}">
        <p14:creationId xmlns:p14="http://schemas.microsoft.com/office/powerpoint/2010/main" val="185127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58C7B8-6C25-EE4A-8035-5DBC3F295AE9}"/>
              </a:ext>
            </a:extLst>
          </p:cNvPr>
          <p:cNvSpPr/>
          <p:nvPr/>
        </p:nvSpPr>
        <p:spPr>
          <a:xfrm>
            <a:off x="263352" y="5754432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AF9049-5C91-7E4B-B5A5-24549316F6FB}"/>
              </a:ext>
            </a:extLst>
          </p:cNvPr>
          <p:cNvSpPr/>
          <p:nvPr/>
        </p:nvSpPr>
        <p:spPr>
          <a:xfrm>
            <a:off x="466075" y="1121068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E968B-548C-D345-832B-CB5084EA4618}"/>
              </a:ext>
            </a:extLst>
          </p:cNvPr>
          <p:cNvSpPr/>
          <p:nvPr/>
        </p:nvSpPr>
        <p:spPr>
          <a:xfrm>
            <a:off x="8400260" y="112106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11F72-CB44-9E4A-9B7D-4403BA879E88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91742" y="1519876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155D-CBF5-5F4A-9327-FCEDF6B9B1BF}"/>
              </a:ext>
            </a:extLst>
          </p:cNvPr>
          <p:cNvGrpSpPr/>
          <p:nvPr/>
        </p:nvGrpSpPr>
        <p:grpSpPr>
          <a:xfrm>
            <a:off x="4807107" y="1519876"/>
            <a:ext cx="2577788" cy="1261052"/>
            <a:chOff x="4655840" y="1952635"/>
            <a:chExt cx="2121695" cy="1314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185CD-77FE-C745-953D-C39C0D13678A}"/>
                </a:ext>
              </a:extLst>
            </p:cNvPr>
            <p:cNvSpPr/>
            <p:nvPr/>
          </p:nvSpPr>
          <p:spPr>
            <a:xfrm>
              <a:off x="4655840" y="2140648"/>
              <a:ext cx="2121695" cy="1126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Direction = both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B90425E-BF39-6A46-B73A-85C7C468FE91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716687" y="1952635"/>
              <a:ext cx="1" cy="188013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FDA667-9245-BB48-B15D-22CE9202AA7D}"/>
              </a:ext>
            </a:extLst>
          </p:cNvPr>
          <p:cNvGrpSpPr/>
          <p:nvPr/>
        </p:nvGrpSpPr>
        <p:grpSpPr>
          <a:xfrm>
            <a:off x="460712" y="3063338"/>
            <a:ext cx="5209425" cy="373028"/>
            <a:chOff x="460713" y="1147906"/>
            <a:chExt cx="5209425" cy="3730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9FEE-D0BE-F94F-92F4-0EAB74E2CE5B}"/>
                </a:ext>
              </a:extLst>
            </p:cNvPr>
            <p:cNvSpPr txBox="1"/>
            <p:nvPr/>
          </p:nvSpPr>
          <p:spPr>
            <a:xfrm>
              <a:off x="460713" y="1147906"/>
              <a:ext cx="314348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first level model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BF988-7CE6-704A-BA2E-335CB680282A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/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𝑝𝑝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de-DE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de-DE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fac</m:t>
                          </m:r>
                          <m:r>
                            <a:rPr lang="en-CA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𝑚𝑔𝑠𝑡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de-DE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𝕀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𝑏𝑢𝑙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𝑝𝑢𝑟𝑐h𝑎𝑠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CA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𝑠𝑜𝑢𝑟𝑐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F5FEE7-D8E0-8E41-BA09-4D6EEC61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35" y="3496537"/>
                <a:ext cx="11226729" cy="1084591"/>
              </a:xfrm>
              <a:prstGeom prst="rect">
                <a:avLst/>
              </a:prstGeom>
              <a:blipFill>
                <a:blip r:embed="rId3"/>
                <a:stretch>
                  <a:fillRect t="-82558" b="-1279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C92B77D-FD11-F04F-96CD-5919EF353C5B}"/>
              </a:ext>
            </a:extLst>
          </p:cNvPr>
          <p:cNvSpPr txBox="1"/>
          <p:nvPr/>
        </p:nvSpPr>
        <p:spPr>
          <a:xfrm>
            <a:off x="460712" y="4724036"/>
            <a:ext cx="27379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assessment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9083E0-07D7-954A-94F9-38514E85CB3F}"/>
              </a:ext>
            </a:extLst>
          </p:cNvPr>
          <p:cNvCxnSpPr>
            <a:cxnSpLocks/>
          </p:cNvCxnSpPr>
          <p:nvPr/>
        </p:nvCxnSpPr>
        <p:spPr>
          <a:xfrm>
            <a:off x="460712" y="5097064"/>
            <a:ext cx="5209425" cy="0"/>
          </a:xfrm>
          <a:prstGeom prst="line">
            <a:avLst/>
          </a:prstGeom>
          <a:ln w="28575">
            <a:solidFill>
              <a:srgbClr val="035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8AA76B-99B0-BE40-A6DA-34EE8A198DC1}"/>
              </a:ext>
            </a:extLst>
          </p:cNvPr>
          <p:cNvSpPr txBox="1"/>
          <p:nvPr/>
        </p:nvSpPr>
        <p:spPr>
          <a:xfrm>
            <a:off x="2478505" y="5715000"/>
            <a:ext cx="35426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Hmm how to present here</a:t>
            </a:r>
          </a:p>
        </p:txBody>
      </p:sp>
    </p:spTree>
    <p:extLst>
      <p:ext uri="{BB962C8B-B14F-4D97-AF65-F5344CB8AC3E}">
        <p14:creationId xmlns:p14="http://schemas.microsoft.com/office/powerpoint/2010/main" val="6827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7102522" cy="373028"/>
            <a:chOff x="460713" y="1147906"/>
            <a:chExt cx="7102522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710252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 by state and region against by state only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7017562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AF532-8AE2-1143-BFAE-DDC3D2A12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73" y="1733228"/>
            <a:ext cx="9614054" cy="1263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F6175-3011-A343-B526-A210864E87D2}"/>
              </a:ext>
            </a:extLst>
          </p:cNvPr>
          <p:cNvSpPr txBox="1"/>
          <p:nvPr/>
        </p:nvSpPr>
        <p:spPr>
          <a:xfrm>
            <a:off x="2433658" y="3368285"/>
            <a:ext cx="68318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table AIC, region only, state only, vs state &amp;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AB5D3-B01B-F44F-94EB-417975C2CFF1}"/>
              </a:ext>
            </a:extLst>
          </p:cNvPr>
          <p:cNvSpPr txBox="1"/>
          <p:nvPr/>
        </p:nvSpPr>
        <p:spPr>
          <a:xfrm>
            <a:off x="2433658" y="3936921"/>
            <a:ext cx="49612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state only against state &amp; region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F6938D-D570-784A-B32A-7AE274DB6B69}"/>
              </a:ext>
            </a:extLst>
          </p:cNvPr>
          <p:cNvSpPr txBox="1"/>
          <p:nvPr/>
        </p:nvSpPr>
        <p:spPr>
          <a:xfrm>
            <a:off x="2433658" y="4537269"/>
            <a:ext cx="53604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Model equation and assessment?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14:cNvPr>
              <p14:cNvContentPartPr/>
              <p14:nvPr/>
            </p14:nvContentPartPr>
            <p14:xfrm>
              <a:off x="1653960" y="2134440"/>
              <a:ext cx="8343720" cy="117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E742D2-7057-3B4A-8007-969E14795B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320" y="2026800"/>
                <a:ext cx="8451360" cy="13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18819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3FB7D1-4489-3844-BB20-0D8F5C228E77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2829FB-206E-C54A-93B9-CDB03FAA2D2D}"/>
                </a:ext>
              </a:extLst>
            </p:cNvPr>
            <p:cNvSpPr txBox="1"/>
            <p:nvPr/>
          </p:nvSpPr>
          <p:spPr>
            <a:xfrm>
              <a:off x="460713" y="1147906"/>
              <a:ext cx="398666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effects: state level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F98F8F-BDC7-6447-B99E-08EDE92D734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22B6B6-124A-C249-9722-5A80534BA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" r="22520"/>
          <a:stretch/>
        </p:blipFill>
        <p:spPr>
          <a:xfrm>
            <a:off x="1003864" y="1601248"/>
            <a:ext cx="4123119" cy="2017713"/>
          </a:xfrm>
          <a:prstGeom prst="rect">
            <a:avLst/>
          </a:prstGeom>
        </p:spPr>
      </p:pic>
      <p:pic>
        <p:nvPicPr>
          <p:cNvPr id="24" name="Picture 2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ACD2BF-6E78-C249-BCDA-C9AFDA967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1" r="9033" b="6033"/>
          <a:stretch/>
        </p:blipFill>
        <p:spPr>
          <a:xfrm>
            <a:off x="7002338" y="1660076"/>
            <a:ext cx="4248472" cy="5009393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F528FA1-85EF-BA46-B5D7-89D4DA188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3" t="610" r="9403" b="-610"/>
          <a:stretch/>
        </p:blipFill>
        <p:spPr>
          <a:xfrm>
            <a:off x="460712" y="3706669"/>
            <a:ext cx="5209425" cy="296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14:cNvPr>
              <p14:cNvContentPartPr/>
              <p14:nvPr/>
            </p14:nvContentPartPr>
            <p14:xfrm>
              <a:off x="1172640" y="2168280"/>
              <a:ext cx="3444840" cy="1165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55E50D8-244B-F84C-935F-0197BDBDB7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9000" y="2060280"/>
                <a:ext cx="3552480" cy="13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2363</TotalTime>
  <Words>308</Words>
  <Application>Microsoft Macintosh PowerPoint</Application>
  <PresentationFormat>Widescreen</PresentationFormat>
  <Paragraphs>114</Paragraphs>
  <Slides>13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Comic Sans MS</vt:lpstr>
      <vt:lpstr>Office Theme</vt:lpstr>
      <vt:lpstr>PowerPoint Presentation</vt:lpstr>
      <vt:lpstr>Methadone Prices on the Black Market Across the United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Anna Dai</cp:lastModifiedBy>
  <cp:revision>203</cp:revision>
  <dcterms:created xsi:type="dcterms:W3CDTF">2021-09-27T17:03:07Z</dcterms:created>
  <dcterms:modified xsi:type="dcterms:W3CDTF">2021-10-19T23:53:48Z</dcterms:modified>
</cp:coreProperties>
</file>